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20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5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89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3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23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1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5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96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2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10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A38A-DD8F-AA47-B75B-5E8471480D1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ED772-203F-3240-A337-EAC9E9BFB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10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EMOTION 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6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ADVANCE THE SLIDE TO SEE THE PHOTO (THE HYPERLINK IS BROKEN IN EACH SLIDE)</a:t>
            </a:r>
            <a:endParaRPr lang="en-US" sz="1800" dirty="0"/>
          </a:p>
        </p:txBody>
      </p:sp>
      <p:pic>
        <p:nvPicPr>
          <p:cNvPr id="4" name="Content Placeholder 3" descr="Screen Shot 2013-10-21 at 3.44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7" b="122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6326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10-21 at 3.44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7" b="107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0162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10-21 at 3.44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1" b="97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79284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10-21 at 3.44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7" b="97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9433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10-21 at 3.44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8" b="96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054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Macintosh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EMOTION STATION</vt:lpstr>
      <vt:lpstr>ADVANCE THE SLIDE TO SEE THE PHOTO (THE HYPERLINK IS BROKEN IN EACH SLIDE)</vt:lpstr>
      <vt:lpstr>PowerPoint Presentation</vt:lpstr>
      <vt:lpstr>PowerPoint Presentation</vt:lpstr>
      <vt:lpstr>PowerPoint Presentation</vt:lpstr>
      <vt:lpstr>PowerPoint Presentation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 STATION</dc:title>
  <dc:creator>User</dc:creator>
  <cp:lastModifiedBy>User</cp:lastModifiedBy>
  <cp:revision>1</cp:revision>
  <dcterms:created xsi:type="dcterms:W3CDTF">2013-10-21T20:45:01Z</dcterms:created>
  <dcterms:modified xsi:type="dcterms:W3CDTF">2013-10-21T20:48:16Z</dcterms:modified>
</cp:coreProperties>
</file>